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4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9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8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6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5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4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2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5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B496-4408-4C07-9633-B11A336CB3BC}" type="datetimeFigureOut">
              <a:rPr lang="pt-BR" smtClean="0"/>
              <a:t>17/07/2017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77B3-1B86-4DEF-8BE8-8C8A9914D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5308" y="75540"/>
            <a:ext cx="4966320" cy="14700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PREFEITURA MUNICIPAL</a:t>
            </a:r>
            <a:br>
              <a:rPr lang="pt-BR" sz="3200" dirty="0" smtClean="0"/>
            </a:br>
            <a:r>
              <a:rPr lang="pt-BR" sz="3200" dirty="0" smtClean="0"/>
              <a:t> DE MARMELEIRO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184482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DIAGNÓSTICO DA QUALIDADE DA ÁGUA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PROVENIENTE DE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FONTES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ASSENTAMENTO EDUARDO RADUAN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MARMELEIRO - PR.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4" name="Picture 4" descr="C:\Users\ASDF\Desktop\2010, 2011 e 2012\2010\MEIO AMBIENTE\logo meio ambient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162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43639"/>
              </p:ext>
            </p:extLst>
          </p:nvPr>
        </p:nvGraphicFramePr>
        <p:xfrm>
          <a:off x="7092280" y="159105"/>
          <a:ext cx="1874712" cy="14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4" imgW="5351040" imgH="4043160" progId="CorelDraw.Graphic.17">
                  <p:embed/>
                </p:oleObj>
              </mc:Choice>
              <mc:Fallback>
                <p:oleObj name="CorelDRAW" r:id="rId4" imgW="5351040" imgH="4043160" progId="CorelDraw.Graphic.17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9105"/>
                        <a:ext cx="1874712" cy="14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5" y="3717032"/>
            <a:ext cx="3681456" cy="27651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1970853" y="5187631"/>
            <a:ext cx="576064" cy="1080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IlhaService\Água\projeto fontes\São Domingos\Vilamir Bombieri\DSC088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04" y="3717032"/>
            <a:ext cx="3648782" cy="273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7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CAPACITAÇÕES</a:t>
            </a:r>
            <a:endParaRPr lang="pt-BR" dirty="0"/>
          </a:p>
        </p:txBody>
      </p:sp>
      <p:pic>
        <p:nvPicPr>
          <p:cNvPr id="5122" name="Picture 2" descr="C:\Users\IlhaService\Desktop\110716_1468265403-DSCN2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" y="1628800"/>
            <a:ext cx="4272136" cy="311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lhaService\Desktop\110716_1468265402-DSCN2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973227"/>
            <a:ext cx="4140087" cy="2762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8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DIVULGAÇÃO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639"/>
            <a:ext cx="4754563" cy="53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43" y="1286334"/>
            <a:ext cx="4248472" cy="55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6424" y="2564904"/>
            <a:ext cx="117410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68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COLETAS DE ÁGUA NAS PROPRIEDADES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IlhaService\Água\projeto fontes\São Domingos\Vilamir Bombieri\DSC08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1498"/>
            <a:ext cx="4217501" cy="3163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lhaService\Água\projeto fontes\Santo Antonio\Santo Antonio fotos coleta água\Agua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8906"/>
            <a:ext cx="428396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88024" y="1308245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As coletas de água foram realizadas diretamente da fonte, onde observou-se as condições sanitárias do local, como: presença de cerca ao redor da fonte, presença de animais, proteção com árvores e tampa adequada.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7061" y="4751287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Os frascos utilizados eram estéreis e procedia-se a higienização da torneira/mangueira antes de fazer a coleta. As análises realizadas foram </a:t>
            </a:r>
            <a:r>
              <a:rPr lang="pt-BR" b="1" i="1" dirty="0" smtClean="0"/>
              <a:t>Coliformes totais e </a:t>
            </a:r>
            <a:r>
              <a:rPr lang="pt-BR" b="1" i="1" dirty="0" err="1" smtClean="0"/>
              <a:t>termotolerantes</a:t>
            </a:r>
            <a:r>
              <a:rPr lang="pt-BR" b="1" i="1" dirty="0" smtClean="0"/>
              <a:t>.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82805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COLETAS DE ÁGUA NAS PROPRIEDADES</a:t>
            </a:r>
            <a:endParaRPr lang="pt-BR" sz="3600" dirty="0"/>
          </a:p>
        </p:txBody>
      </p:sp>
      <p:pic>
        <p:nvPicPr>
          <p:cNvPr id="3074" name="Picture 2" descr="C:\Users\IlhaService\Água\projeto fontes\Santo Antonio\Santo Antonio fotos coleta água\DSC0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1484784"/>
            <a:ext cx="4152461" cy="311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lhaService\Água\projeto fontes\Novo São João\ANTENOR MIRANDA\DSC06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8970"/>
            <a:ext cx="4265507" cy="3199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9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COLETAS DE ÁGUA NAS PROPRIEDADES</a:t>
            </a:r>
            <a:endParaRPr lang="pt-BR" sz="3600" dirty="0"/>
          </a:p>
        </p:txBody>
      </p:sp>
      <p:pic>
        <p:nvPicPr>
          <p:cNvPr id="5122" name="Picture 2" descr="C:\Users\IlhaService\Água\projeto fontes\Projeto Assentamento Eduardo Raduan\São Pedro\DSC0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1" y="1412776"/>
            <a:ext cx="4219497" cy="316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lhaService\Água\projeto fontes\Projeto Assentamento Eduardo Raduan\São Pedro\DSC00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501007"/>
            <a:ext cx="4008445" cy="3006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2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COLETAS DE ÁGUA NAS PROPRIEDADES</a:t>
            </a:r>
            <a:endParaRPr lang="pt-BR" sz="3600" dirty="0"/>
          </a:p>
        </p:txBody>
      </p:sp>
      <p:pic>
        <p:nvPicPr>
          <p:cNvPr id="6147" name="Picture 3" descr="C:\Users\IlhaService\Água\projeto fontes\Novo São João\BRUNO SMOLARK\DSC06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4273522" cy="320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lhaService\Água\projeto fontes\Novo São João\OLMIRO BAROZO\DSC06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12" y="3068960"/>
            <a:ext cx="4136956" cy="3102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5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COLETAS DE ÁGUA NAS PROPRIEDADES</a:t>
            </a:r>
            <a:endParaRPr lang="pt-BR" sz="3600" dirty="0"/>
          </a:p>
        </p:txBody>
      </p:sp>
      <p:pic>
        <p:nvPicPr>
          <p:cNvPr id="4098" name="Picture 2" descr="C:\Users\IlhaService\Água\projeto fontes\Santo Antonio\Santo Antonio fotos coleta água\DSC0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5839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lhaService\Água\projeto fontes\Projeto Assentamento Eduardo Raduan\São Pedro\DSC0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35488" cy="3101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7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CAPACITAÇÕES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IlhaService\Água\projeto fontes\Projeto Assentamento Eduardo Raduan\Reunião Novo São João 30-07-15\DSC0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lhaService\Água\projeto fontes\Projeto Assentamento Eduardo Raduan\Reunião Novo São João 30-07-15\DSC0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82544" cy="3286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16016" y="162880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Realizou-se reuniões após as coletas de água onde orientou-se os agricultores sobre saneamento ambiental rural e entregou-se os laudos das análises .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479715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Nas propriedades que apresentaram água imprópria para o consumo humano, os agricultores receberam orientação sobre alternativas a serem adotadas para melhorar a qualidade da água.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440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CAPACITAÇÕES</a:t>
            </a:r>
            <a:endParaRPr lang="pt-BR" dirty="0"/>
          </a:p>
        </p:txBody>
      </p:sp>
      <p:pic>
        <p:nvPicPr>
          <p:cNvPr id="3074" name="Picture 2" descr="C:\Users\IlhaService\Água\projeto fontes\Projeto Assentamento Eduardo Raduan\Reunião Novo São João 30-07-15\DSC0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1" y="1556792"/>
            <a:ext cx="4142517" cy="3106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lhaService\Água\projeto fontes\Barra Bonita\reunião Barra Bonita\DSC0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61547" cy="3121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60585" y="1328913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Nas reuniões foram entregues cartilhas sobre qualidade da água, manejo dos resíduos, destino dos dejetos de animais e esgoto doméstico no </a:t>
            </a:r>
            <a:r>
              <a:rPr lang="pt-BR" b="1" dirty="0"/>
              <a:t>meio </a:t>
            </a:r>
            <a:r>
              <a:rPr lang="pt-BR" b="1" dirty="0" smtClean="0"/>
              <a:t>rural, bem como organização e limpeza ao redor das residências e das fontes de água.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7280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CAPACITAÇÕES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IlhaService\Água\projeto fontes\Barra Bonita\reunião Barra Bonita\DSC0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4" y="1671531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lhaService\Água\projeto fontes\São Jorge\Reunião São Jorge 30-06-16\DSCN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5008"/>
            <a:ext cx="4300290" cy="322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28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204</Words>
  <Application>Microsoft Office PowerPoint</Application>
  <PresentationFormat>Apresentação na tela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Tema do Office</vt:lpstr>
      <vt:lpstr>CorelDRAW</vt:lpstr>
      <vt:lpstr>PREFEITURA MUNICIPAL  DE MARMELEIRO</vt:lpstr>
      <vt:lpstr>COLETAS DE ÁGUA NAS PROPRIEDADES</vt:lpstr>
      <vt:lpstr>COLETAS DE ÁGUA NAS PROPRIEDADES</vt:lpstr>
      <vt:lpstr>COLETAS DE ÁGUA NAS PROPRIEDADES</vt:lpstr>
      <vt:lpstr>COLETAS DE ÁGUA NAS PROPRIEDADES</vt:lpstr>
      <vt:lpstr>COLETAS DE ÁGUA NAS PROPRIEDADES</vt:lpstr>
      <vt:lpstr>CAPACITAÇÕES</vt:lpstr>
      <vt:lpstr>CAPACITAÇÕES</vt:lpstr>
      <vt:lpstr>CAPACITAÇÕES</vt:lpstr>
      <vt:lpstr>CAPACITAÇÕES</vt:lpstr>
      <vt:lpstr>DIVULGAÇÃO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 DE MARMELEIRO</dc:title>
  <dc:creator>IlhaService</dc:creator>
  <cp:lastModifiedBy>IlhaService</cp:lastModifiedBy>
  <cp:revision>11</cp:revision>
  <dcterms:created xsi:type="dcterms:W3CDTF">2017-07-11T13:36:46Z</dcterms:created>
  <dcterms:modified xsi:type="dcterms:W3CDTF">2017-07-17T17:50:39Z</dcterms:modified>
</cp:coreProperties>
</file>